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 varScale="1">
        <p:scale>
          <a:sx n="20" d="100"/>
          <a:sy n="20" d="100"/>
        </p:scale>
        <p:origin x="33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4987746" y="33698423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909560" y="34975471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543C0F7A-31DF-4F29-8727-D96396E20085}"/>
              </a:ext>
            </a:extLst>
          </p:cNvPr>
          <p:cNvSpPr txBox="1">
            <a:spLocks/>
          </p:cNvSpPr>
          <p:nvPr/>
        </p:nvSpPr>
        <p:spPr>
          <a:xfrm>
            <a:off x="763087" y="21225822"/>
            <a:ext cx="14950702" cy="180442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결과 부분에 대시보드에 대한 설명도 같이 있으면 좋을듯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토마토의 생육단계별 맞춤 환경조절장치 제어하는 기준에 대해서도 말하기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763087" y="22615900"/>
            <a:ext cx="5883824" cy="2249354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토마토의 생육단계별 맞춤 환경조절장치 제어하는 기준에 대해서 말하기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5592</TotalTime>
  <Words>797</Words>
  <Application>Microsoft Office PowerPoint</Application>
  <PresentationFormat>사용자 지정</PresentationFormat>
  <Paragraphs>38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Arial Unicode MS</vt:lpstr>
      <vt:lpstr>맑은 고딕</vt:lpstr>
      <vt:lpstr>한컴산뜻돋움</vt:lpstr>
      <vt:lpstr>함초롬돋움</vt:lpstr>
      <vt:lpstr>Arial</vt:lpstr>
      <vt:lpstr>Calibri</vt:lpstr>
      <vt:lpstr>Calibri Light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81</cp:revision>
  <dcterms:created xsi:type="dcterms:W3CDTF">2022-08-31T03:06:53Z</dcterms:created>
  <dcterms:modified xsi:type="dcterms:W3CDTF">2022-10-14T15:50:09Z</dcterms:modified>
</cp:coreProperties>
</file>